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5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F5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EF330E-13F1-4CCA-91BA-26906AD36092}" v="57" dt="2024-03-14T10:29:27.3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y Joseph" userId="a7a74f9203105df1" providerId="LiveId" clId="{2CEF330E-13F1-4CCA-91BA-26906AD36092}"/>
    <pc:docChg chg="undo custSel addSld delSld modSld sldOrd modMainMaster">
      <pc:chgData name="Amy Joseph" userId="a7a74f9203105df1" providerId="LiveId" clId="{2CEF330E-13F1-4CCA-91BA-26906AD36092}" dt="2024-03-20T22:07:46.361" v="1121" actId="122"/>
      <pc:docMkLst>
        <pc:docMk/>
      </pc:docMkLst>
      <pc:sldChg chg="addSp modSp mod setBg">
        <pc:chgData name="Amy Joseph" userId="a7a74f9203105df1" providerId="LiveId" clId="{2CEF330E-13F1-4CCA-91BA-26906AD36092}" dt="2024-03-14T09:43:04.591" v="1094" actId="207"/>
        <pc:sldMkLst>
          <pc:docMk/>
          <pc:sldMk cId="2627285624" sldId="256"/>
        </pc:sldMkLst>
        <pc:spChg chg="mod">
          <ac:chgData name="Amy Joseph" userId="a7a74f9203105df1" providerId="LiveId" clId="{2CEF330E-13F1-4CCA-91BA-26906AD36092}" dt="2024-03-13T21:06:02.733" v="180" actId="1076"/>
          <ac:spMkLst>
            <pc:docMk/>
            <pc:sldMk cId="2627285624" sldId="256"/>
            <ac:spMk id="2" creationId="{01B2C7DE-E163-5DC9-B26F-21D74DF6643A}"/>
          </ac:spMkLst>
        </pc:spChg>
        <pc:spChg chg="mod">
          <ac:chgData name="Amy Joseph" userId="a7a74f9203105df1" providerId="LiveId" clId="{2CEF330E-13F1-4CCA-91BA-26906AD36092}" dt="2024-03-13T22:11:06.164" v="488" actId="403"/>
          <ac:spMkLst>
            <pc:docMk/>
            <pc:sldMk cId="2627285624" sldId="256"/>
            <ac:spMk id="3" creationId="{9A4D84FF-86FB-6631-36A9-BE80FE7346DC}"/>
          </ac:spMkLst>
        </pc:spChg>
        <pc:spChg chg="add mod">
          <ac:chgData name="Amy Joseph" userId="a7a74f9203105df1" providerId="LiveId" clId="{2CEF330E-13F1-4CCA-91BA-26906AD36092}" dt="2024-03-13T22:49:20.148" v="1062" actId="208"/>
          <ac:spMkLst>
            <pc:docMk/>
            <pc:sldMk cId="2627285624" sldId="256"/>
            <ac:spMk id="4" creationId="{5D76FDC0-5F43-B5FF-96AB-1F6BFF38A332}"/>
          </ac:spMkLst>
        </pc:spChg>
        <pc:spChg chg="add mod">
          <ac:chgData name="Amy Joseph" userId="a7a74f9203105df1" providerId="LiveId" clId="{2CEF330E-13F1-4CCA-91BA-26906AD36092}" dt="2024-03-14T09:43:04.591" v="1094" actId="207"/>
          <ac:spMkLst>
            <pc:docMk/>
            <pc:sldMk cId="2627285624" sldId="256"/>
            <ac:spMk id="6" creationId="{75FDCBD2-6F97-C4A7-2952-E16B41BF7952}"/>
          </ac:spMkLst>
        </pc:spChg>
      </pc:sldChg>
      <pc:sldChg chg="addSp delSp modSp mod setBg setClrOvrMap">
        <pc:chgData name="Amy Joseph" userId="a7a74f9203105df1" providerId="LiveId" clId="{2CEF330E-13F1-4CCA-91BA-26906AD36092}" dt="2024-03-14T09:44:24.658" v="1105" actId="20577"/>
        <pc:sldMkLst>
          <pc:docMk/>
          <pc:sldMk cId="3013245271" sldId="259"/>
        </pc:sldMkLst>
        <pc:spChg chg="mod">
          <ac:chgData name="Amy Joseph" userId="a7a74f9203105df1" providerId="LiveId" clId="{2CEF330E-13F1-4CCA-91BA-26906AD36092}" dt="2024-03-13T20:55:54.129" v="95" actId="26606"/>
          <ac:spMkLst>
            <pc:docMk/>
            <pc:sldMk cId="3013245271" sldId="259"/>
            <ac:spMk id="2" creationId="{01B2C7DE-E163-5DC9-B26F-21D74DF6643A}"/>
          </ac:spMkLst>
        </pc:spChg>
        <pc:spChg chg="mod">
          <ac:chgData name="Amy Joseph" userId="a7a74f9203105df1" providerId="LiveId" clId="{2CEF330E-13F1-4CCA-91BA-26906AD36092}" dt="2024-03-14T09:44:24.658" v="1105" actId="20577"/>
          <ac:spMkLst>
            <pc:docMk/>
            <pc:sldMk cId="3013245271" sldId="259"/>
            <ac:spMk id="3" creationId="{9A4D84FF-86FB-6631-36A9-BE80FE7346DC}"/>
          </ac:spMkLst>
        </pc:spChg>
        <pc:spChg chg="add del">
          <ac:chgData name="Amy Joseph" userId="a7a74f9203105df1" providerId="LiveId" clId="{2CEF330E-13F1-4CCA-91BA-26906AD36092}" dt="2024-03-13T20:55:54.129" v="95" actId="26606"/>
          <ac:spMkLst>
            <pc:docMk/>
            <pc:sldMk cId="3013245271" sldId="259"/>
            <ac:spMk id="14" creationId="{9AA72BD9-2C5A-4EDC-931F-5AA08EACA0F3}"/>
          </ac:spMkLst>
        </pc:spChg>
        <pc:spChg chg="add del">
          <ac:chgData name="Amy Joseph" userId="a7a74f9203105df1" providerId="LiveId" clId="{2CEF330E-13F1-4CCA-91BA-26906AD36092}" dt="2024-03-13T20:55:54.129" v="95" actId="26606"/>
          <ac:spMkLst>
            <pc:docMk/>
            <pc:sldMk cId="3013245271" sldId="259"/>
            <ac:spMk id="16" creationId="{DD3981AC-7B61-4947-BCF3-F7AA7FA385B9}"/>
          </ac:spMkLst>
        </pc:spChg>
        <pc:spChg chg="add del">
          <ac:chgData name="Amy Joseph" userId="a7a74f9203105df1" providerId="LiveId" clId="{2CEF330E-13F1-4CCA-91BA-26906AD36092}" dt="2024-03-13T20:55:54.129" v="95" actId="26606"/>
          <ac:spMkLst>
            <pc:docMk/>
            <pc:sldMk cId="3013245271" sldId="259"/>
            <ac:spMk id="18" creationId="{55D4142C-5077-457F-A6AD-3FECFDB39685}"/>
          </ac:spMkLst>
        </pc:spChg>
        <pc:spChg chg="add del">
          <ac:chgData name="Amy Joseph" userId="a7a74f9203105df1" providerId="LiveId" clId="{2CEF330E-13F1-4CCA-91BA-26906AD36092}" dt="2024-03-13T20:55:54.129" v="95" actId="26606"/>
          <ac:spMkLst>
            <pc:docMk/>
            <pc:sldMk cId="3013245271" sldId="259"/>
            <ac:spMk id="20" creationId="{7A5F0580-5EE9-419F-96EE-B6529EF6E7D0}"/>
          </ac:spMkLst>
        </pc:spChg>
        <pc:spChg chg="add del">
          <ac:chgData name="Amy Joseph" userId="a7a74f9203105df1" providerId="LiveId" clId="{2CEF330E-13F1-4CCA-91BA-26906AD36092}" dt="2024-03-13T20:55:54.129" v="95" actId="26606"/>
          <ac:spMkLst>
            <pc:docMk/>
            <pc:sldMk cId="3013245271" sldId="259"/>
            <ac:spMk id="25" creationId="{19D32F93-50AC-4C46-A5DB-291C60DDB7BD}"/>
          </ac:spMkLst>
        </pc:spChg>
        <pc:spChg chg="add del">
          <ac:chgData name="Amy Joseph" userId="a7a74f9203105df1" providerId="LiveId" clId="{2CEF330E-13F1-4CCA-91BA-26906AD36092}" dt="2024-03-13T20:55:54.129" v="95" actId="26606"/>
          <ac:spMkLst>
            <pc:docMk/>
            <pc:sldMk cId="3013245271" sldId="259"/>
            <ac:spMk id="27" creationId="{827DC2C4-B485-428A-BF4A-472D2967F47F}"/>
          </ac:spMkLst>
        </pc:spChg>
        <pc:spChg chg="add del">
          <ac:chgData name="Amy Joseph" userId="a7a74f9203105df1" providerId="LiveId" clId="{2CEF330E-13F1-4CCA-91BA-26906AD36092}" dt="2024-03-13T20:55:54.129" v="95" actId="26606"/>
          <ac:spMkLst>
            <pc:docMk/>
            <pc:sldMk cId="3013245271" sldId="259"/>
            <ac:spMk id="29" creationId="{EE04B5EB-F158-4507-90DD-BD23620C7CC9}"/>
          </ac:spMkLst>
        </pc:spChg>
        <pc:picChg chg="mod ord">
          <ac:chgData name="Amy Joseph" userId="a7a74f9203105df1" providerId="LiveId" clId="{2CEF330E-13F1-4CCA-91BA-26906AD36092}" dt="2024-03-13T20:55:54.129" v="95" actId="26606"/>
          <ac:picMkLst>
            <pc:docMk/>
            <pc:sldMk cId="3013245271" sldId="259"/>
            <ac:picMk id="5" creationId="{2264F6BF-E033-FE5F-4642-2F29FF0C21B5}"/>
          </ac:picMkLst>
        </pc:picChg>
      </pc:sldChg>
      <pc:sldChg chg="addSp delSp modSp mod setBg">
        <pc:chgData name="Amy Joseph" userId="a7a74f9203105df1" providerId="LiveId" clId="{2CEF330E-13F1-4CCA-91BA-26906AD36092}" dt="2024-03-13T22:38:38.090" v="912"/>
        <pc:sldMkLst>
          <pc:docMk/>
          <pc:sldMk cId="2498015054" sldId="260"/>
        </pc:sldMkLst>
        <pc:spChg chg="mod">
          <ac:chgData name="Amy Joseph" userId="a7a74f9203105df1" providerId="LiveId" clId="{2CEF330E-13F1-4CCA-91BA-26906AD36092}" dt="2024-03-13T20:56:38.230" v="98" actId="26606"/>
          <ac:spMkLst>
            <pc:docMk/>
            <pc:sldMk cId="2498015054" sldId="260"/>
            <ac:spMk id="2" creationId="{15EFA517-399C-08A6-350C-64630166BC9D}"/>
          </ac:spMkLst>
        </pc:spChg>
        <pc:spChg chg="add mod">
          <ac:chgData name="Amy Joseph" userId="a7a74f9203105df1" providerId="LiveId" clId="{2CEF330E-13F1-4CCA-91BA-26906AD36092}" dt="2024-03-13T21:15:59.184" v="448" actId="20577"/>
          <ac:spMkLst>
            <pc:docMk/>
            <pc:sldMk cId="2498015054" sldId="260"/>
            <ac:spMk id="3" creationId="{A1865323-68A5-F499-02CA-D5FCB47AAD2F}"/>
          </ac:spMkLst>
        </pc:spChg>
        <pc:spChg chg="mod ord">
          <ac:chgData name="Amy Joseph" userId="a7a74f9203105df1" providerId="LiveId" clId="{2CEF330E-13F1-4CCA-91BA-26906AD36092}" dt="2024-03-13T21:16:21.420" v="453" actId="20577"/>
          <ac:spMkLst>
            <pc:docMk/>
            <pc:sldMk cId="2498015054" sldId="260"/>
            <ac:spMk id="4" creationId="{4AE4E154-1131-E774-C3F3-22632DAF9D34}"/>
          </ac:spMkLst>
        </pc:spChg>
        <pc:spChg chg="del mod">
          <ac:chgData name="Amy Joseph" userId="a7a74f9203105df1" providerId="LiveId" clId="{2CEF330E-13F1-4CCA-91BA-26906AD36092}" dt="2024-03-13T20:54:16.813" v="77"/>
          <ac:spMkLst>
            <pc:docMk/>
            <pc:sldMk cId="2498015054" sldId="260"/>
            <ac:spMk id="5" creationId="{ACFD41F5-F92D-78CC-5702-26F7357BC1BD}"/>
          </ac:spMkLst>
        </pc:spChg>
        <pc:spChg chg="mod">
          <ac:chgData name="Amy Joseph" userId="a7a74f9203105df1" providerId="LiveId" clId="{2CEF330E-13F1-4CCA-91BA-26906AD36092}" dt="2024-03-13T21:02:49.936" v="161" actId="27636"/>
          <ac:spMkLst>
            <pc:docMk/>
            <pc:sldMk cId="2498015054" sldId="260"/>
            <ac:spMk id="6" creationId="{FB9D1C9E-2BB0-09F0-51EB-A6DD0C306691}"/>
          </ac:spMkLst>
        </pc:spChg>
        <pc:spChg chg="add">
          <ac:chgData name="Amy Joseph" userId="a7a74f9203105df1" providerId="LiveId" clId="{2CEF330E-13F1-4CCA-91BA-26906AD36092}" dt="2024-03-13T20:56:38.230" v="98" actId="26606"/>
          <ac:spMkLst>
            <pc:docMk/>
            <pc:sldMk cId="2498015054" sldId="260"/>
            <ac:spMk id="12" creationId="{2151139A-886F-4B97-8815-729AD3831BBD}"/>
          </ac:spMkLst>
        </pc:spChg>
        <pc:spChg chg="add">
          <ac:chgData name="Amy Joseph" userId="a7a74f9203105df1" providerId="LiveId" clId="{2CEF330E-13F1-4CCA-91BA-26906AD36092}" dt="2024-03-13T20:56:38.230" v="98" actId="26606"/>
          <ac:spMkLst>
            <pc:docMk/>
            <pc:sldMk cId="2498015054" sldId="260"/>
            <ac:spMk id="14" creationId="{5428AC11-BFDF-42EF-80FF-717BBF909067}"/>
          </ac:spMkLst>
        </pc:spChg>
        <pc:spChg chg="add">
          <ac:chgData name="Amy Joseph" userId="a7a74f9203105df1" providerId="LiveId" clId="{2CEF330E-13F1-4CCA-91BA-26906AD36092}" dt="2024-03-13T20:56:38.230" v="98" actId="26606"/>
          <ac:spMkLst>
            <pc:docMk/>
            <pc:sldMk cId="2498015054" sldId="260"/>
            <ac:spMk id="16" creationId="{2CC56AF6-38E4-490B-8E2B-1A1037B4EDD4}"/>
          </ac:spMkLst>
        </pc:spChg>
        <pc:spChg chg="add">
          <ac:chgData name="Amy Joseph" userId="a7a74f9203105df1" providerId="LiveId" clId="{2CEF330E-13F1-4CCA-91BA-26906AD36092}" dt="2024-03-13T20:56:38.230" v="98" actId="26606"/>
          <ac:spMkLst>
            <pc:docMk/>
            <pc:sldMk cId="2498015054" sldId="260"/>
            <ac:spMk id="18" creationId="{32FD26B0-16CE-4AD4-9CE4-A63EBF330831}"/>
          </ac:spMkLst>
        </pc:spChg>
        <pc:picChg chg="add del mod">
          <ac:chgData name="Amy Joseph" userId="a7a74f9203105df1" providerId="LiveId" clId="{2CEF330E-13F1-4CCA-91BA-26906AD36092}" dt="2024-03-13T20:59:52.405" v="108" actId="478"/>
          <ac:picMkLst>
            <pc:docMk/>
            <pc:sldMk cId="2498015054" sldId="260"/>
            <ac:picMk id="8" creationId="{498FAA7D-73C5-E1F4-1F0B-F0E8D26839AF}"/>
          </ac:picMkLst>
        </pc:picChg>
        <pc:picChg chg="add mod">
          <ac:chgData name="Amy Joseph" userId="a7a74f9203105df1" providerId="LiveId" clId="{2CEF330E-13F1-4CCA-91BA-26906AD36092}" dt="2024-03-13T21:00:40.598" v="118" actId="1076"/>
          <ac:picMkLst>
            <pc:docMk/>
            <pc:sldMk cId="2498015054" sldId="260"/>
            <ac:picMk id="1026" creationId="{352774F7-636D-A8A1-2116-A7609D11C94D}"/>
          </ac:picMkLst>
        </pc:picChg>
      </pc:sldChg>
      <pc:sldChg chg="addSp delSp modSp mod ord setBg">
        <pc:chgData name="Amy Joseph" userId="a7a74f9203105df1" providerId="LiveId" clId="{2CEF330E-13F1-4CCA-91BA-26906AD36092}" dt="2024-03-20T22:07:46.361" v="1121" actId="122"/>
        <pc:sldMkLst>
          <pc:docMk/>
          <pc:sldMk cId="4031274677" sldId="261"/>
        </pc:sldMkLst>
        <pc:spChg chg="mod ord">
          <ac:chgData name="Amy Joseph" userId="a7a74f9203105df1" providerId="LiveId" clId="{2CEF330E-13F1-4CCA-91BA-26906AD36092}" dt="2024-03-13T22:38:38.090" v="912"/>
          <ac:spMkLst>
            <pc:docMk/>
            <pc:sldMk cId="4031274677" sldId="261"/>
            <ac:spMk id="2" creationId="{A8AC10AF-D872-F910-70A8-060D6155B477}"/>
          </ac:spMkLst>
        </pc:spChg>
        <pc:spChg chg="add mod">
          <ac:chgData name="Amy Joseph" userId="a7a74f9203105df1" providerId="LiveId" clId="{2CEF330E-13F1-4CCA-91BA-26906AD36092}" dt="2024-03-13T22:38:52.154" v="913" actId="207"/>
          <ac:spMkLst>
            <pc:docMk/>
            <pc:sldMk cId="4031274677" sldId="261"/>
            <ac:spMk id="3" creationId="{F8C357C0-EB32-3F1B-606A-A48EA1F5305C}"/>
          </ac:spMkLst>
        </pc:spChg>
        <pc:spChg chg="add mod">
          <ac:chgData name="Amy Joseph" userId="a7a74f9203105df1" providerId="LiveId" clId="{2CEF330E-13F1-4CCA-91BA-26906AD36092}" dt="2024-03-13T22:38:52.154" v="913" actId="207"/>
          <ac:spMkLst>
            <pc:docMk/>
            <pc:sldMk cId="4031274677" sldId="261"/>
            <ac:spMk id="8" creationId="{5DB4F9F5-17B7-18C1-C057-5C5C80194F38}"/>
          </ac:spMkLst>
        </pc:spChg>
        <pc:spChg chg="add mod">
          <ac:chgData name="Amy Joseph" userId="a7a74f9203105df1" providerId="LiveId" clId="{2CEF330E-13F1-4CCA-91BA-26906AD36092}" dt="2024-03-13T22:39:10.012" v="916" actId="1076"/>
          <ac:spMkLst>
            <pc:docMk/>
            <pc:sldMk cId="4031274677" sldId="261"/>
            <ac:spMk id="10" creationId="{CD274864-85A7-E85F-D2BB-71BB68472A31}"/>
          </ac:spMkLst>
        </pc:spChg>
        <pc:spChg chg="add mod">
          <ac:chgData name="Amy Joseph" userId="a7a74f9203105df1" providerId="LiveId" clId="{2CEF330E-13F1-4CCA-91BA-26906AD36092}" dt="2024-03-13T22:38:52.154" v="913" actId="207"/>
          <ac:spMkLst>
            <pc:docMk/>
            <pc:sldMk cId="4031274677" sldId="261"/>
            <ac:spMk id="14" creationId="{0F909F4C-609B-95B0-2DA2-C8EFC1C2B7AC}"/>
          </ac:spMkLst>
        </pc:spChg>
        <pc:spChg chg="add mod">
          <ac:chgData name="Amy Joseph" userId="a7a74f9203105df1" providerId="LiveId" clId="{2CEF330E-13F1-4CCA-91BA-26906AD36092}" dt="2024-03-13T22:38:52.154" v="913" actId="207"/>
          <ac:spMkLst>
            <pc:docMk/>
            <pc:sldMk cId="4031274677" sldId="261"/>
            <ac:spMk id="15" creationId="{F026C256-9E1F-2D6A-E705-00242992D637}"/>
          </ac:spMkLst>
        </pc:spChg>
        <pc:spChg chg="add mod">
          <ac:chgData name="Amy Joseph" userId="a7a74f9203105df1" providerId="LiveId" clId="{2CEF330E-13F1-4CCA-91BA-26906AD36092}" dt="2024-03-13T22:39:00.945" v="914" actId="1076"/>
          <ac:spMkLst>
            <pc:docMk/>
            <pc:sldMk cId="4031274677" sldId="261"/>
            <ac:spMk id="16" creationId="{50320FC4-FACC-34A1-49DB-F5E496B396BD}"/>
          </ac:spMkLst>
        </pc:spChg>
        <pc:spChg chg="add mod">
          <ac:chgData name="Amy Joseph" userId="a7a74f9203105df1" providerId="LiveId" clId="{2CEF330E-13F1-4CCA-91BA-26906AD36092}" dt="2024-03-13T22:38:52.154" v="913" actId="207"/>
          <ac:spMkLst>
            <pc:docMk/>
            <pc:sldMk cId="4031274677" sldId="261"/>
            <ac:spMk id="17" creationId="{74FF572D-CF6A-3013-BFFD-162228748FDE}"/>
          </ac:spMkLst>
        </pc:spChg>
        <pc:spChg chg="add">
          <ac:chgData name="Amy Joseph" userId="a7a74f9203105df1" providerId="LiveId" clId="{2CEF330E-13F1-4CCA-91BA-26906AD36092}" dt="2024-03-13T20:40:52.905" v="10" actId="26606"/>
          <ac:spMkLst>
            <pc:docMk/>
            <pc:sldMk cId="4031274677" sldId="261"/>
            <ac:spMk id="18" creationId="{FD451EE1-06AB-4684-8B7A-59133962CD21}"/>
          </ac:spMkLst>
        </pc:spChg>
        <pc:spChg chg="add mod">
          <ac:chgData name="Amy Joseph" userId="a7a74f9203105df1" providerId="LiveId" clId="{2CEF330E-13F1-4CCA-91BA-26906AD36092}" dt="2024-03-13T22:38:52.154" v="913" actId="207"/>
          <ac:spMkLst>
            <pc:docMk/>
            <pc:sldMk cId="4031274677" sldId="261"/>
            <ac:spMk id="19" creationId="{30E283AA-4736-3CF2-C6E0-D611F45D53F5}"/>
          </ac:spMkLst>
        </pc:spChg>
        <pc:spChg chg="add">
          <ac:chgData name="Amy Joseph" userId="a7a74f9203105df1" providerId="LiveId" clId="{2CEF330E-13F1-4CCA-91BA-26906AD36092}" dt="2024-03-13T20:40:52.905" v="10" actId="26606"/>
          <ac:spMkLst>
            <pc:docMk/>
            <pc:sldMk cId="4031274677" sldId="261"/>
            <ac:spMk id="20" creationId="{E402D69F-ABEF-47E0-B154-C6656A2B3F24}"/>
          </ac:spMkLst>
        </pc:spChg>
        <pc:spChg chg="add del mod">
          <ac:chgData name="Amy Joseph" userId="a7a74f9203105df1" providerId="LiveId" clId="{2CEF330E-13F1-4CCA-91BA-26906AD36092}" dt="2024-03-14T10:29:26.524" v="1115"/>
          <ac:spMkLst>
            <pc:docMk/>
            <pc:sldMk cId="4031274677" sldId="261"/>
            <ac:spMk id="23" creationId="{58530C5B-3A0A-D632-BA42-190CA3646A1A}"/>
          </ac:spMkLst>
        </pc:spChg>
        <pc:spChg chg="add mod">
          <ac:chgData name="Amy Joseph" userId="a7a74f9203105df1" providerId="LiveId" clId="{2CEF330E-13F1-4CCA-91BA-26906AD36092}" dt="2024-03-20T22:07:46.361" v="1121" actId="122"/>
          <ac:spMkLst>
            <pc:docMk/>
            <pc:sldMk cId="4031274677" sldId="261"/>
            <ac:spMk id="24" creationId="{DFCA4432-2D9F-24E7-F000-6C1F025E9FE2}"/>
          </ac:spMkLst>
        </pc:spChg>
        <pc:picChg chg="mod">
          <ac:chgData name="Amy Joseph" userId="a7a74f9203105df1" providerId="LiveId" clId="{2CEF330E-13F1-4CCA-91BA-26906AD36092}" dt="2024-03-13T22:39:12.800" v="917" actId="1076"/>
          <ac:picMkLst>
            <pc:docMk/>
            <pc:sldMk cId="4031274677" sldId="261"/>
            <ac:picMk id="4" creationId="{45C10CA3-018B-B59C-0446-E9C8E128A44A}"/>
          </ac:picMkLst>
        </pc:picChg>
        <pc:picChg chg="mod ord">
          <ac:chgData name="Amy Joseph" userId="a7a74f9203105df1" providerId="LiveId" clId="{2CEF330E-13F1-4CCA-91BA-26906AD36092}" dt="2024-03-13T22:25:53.159" v="665" actId="1076"/>
          <ac:picMkLst>
            <pc:docMk/>
            <pc:sldMk cId="4031274677" sldId="261"/>
            <ac:picMk id="5" creationId="{B5B9757E-18AA-DD05-EB50-47B411C63170}"/>
          </ac:picMkLst>
        </pc:picChg>
        <pc:picChg chg="mod ord">
          <ac:chgData name="Amy Joseph" userId="a7a74f9203105df1" providerId="LiveId" clId="{2CEF330E-13F1-4CCA-91BA-26906AD36092}" dt="2024-03-13T22:26:26.789" v="675" actId="1076"/>
          <ac:picMkLst>
            <pc:docMk/>
            <pc:sldMk cId="4031274677" sldId="261"/>
            <ac:picMk id="6" creationId="{4CCBA4D7-40D1-178D-52B0-8430364DF9E1}"/>
          </ac:picMkLst>
        </pc:picChg>
        <pc:picChg chg="mod">
          <ac:chgData name="Amy Joseph" userId="a7a74f9203105df1" providerId="LiveId" clId="{2CEF330E-13F1-4CCA-91BA-26906AD36092}" dt="2024-03-13T22:26:05.617" v="669" actId="1076"/>
          <ac:picMkLst>
            <pc:docMk/>
            <pc:sldMk cId="4031274677" sldId="261"/>
            <ac:picMk id="7" creationId="{DD70A6F7-DC52-0C01-5FC4-4AD4EC6C7E07}"/>
          </ac:picMkLst>
        </pc:picChg>
        <pc:picChg chg="mod">
          <ac:chgData name="Amy Joseph" userId="a7a74f9203105df1" providerId="LiveId" clId="{2CEF330E-13F1-4CCA-91BA-26906AD36092}" dt="2024-03-13T22:31:34.233" v="765" actId="1076"/>
          <ac:picMkLst>
            <pc:docMk/>
            <pc:sldMk cId="4031274677" sldId="261"/>
            <ac:picMk id="9" creationId="{8363F7E1-DC85-5C0C-59C1-8D5F0CCAC6E9}"/>
          </ac:picMkLst>
        </pc:picChg>
        <pc:picChg chg="mod">
          <ac:chgData name="Amy Joseph" userId="a7a74f9203105df1" providerId="LiveId" clId="{2CEF330E-13F1-4CCA-91BA-26906AD36092}" dt="2024-03-13T22:26:21.389" v="673" actId="1076"/>
          <ac:picMkLst>
            <pc:docMk/>
            <pc:sldMk cId="4031274677" sldId="261"/>
            <ac:picMk id="11" creationId="{C0F498E9-6A59-5101-6B7C-3BAC22B3CD69}"/>
          </ac:picMkLst>
        </pc:picChg>
        <pc:picChg chg="mod">
          <ac:chgData name="Amy Joseph" userId="a7a74f9203105df1" providerId="LiveId" clId="{2CEF330E-13F1-4CCA-91BA-26906AD36092}" dt="2024-03-13T22:26:16.374" v="672" actId="1076"/>
          <ac:picMkLst>
            <pc:docMk/>
            <pc:sldMk cId="4031274677" sldId="261"/>
            <ac:picMk id="12" creationId="{96670D59-0A83-B076-0EA2-61855E7474EF}"/>
          </ac:picMkLst>
        </pc:picChg>
        <pc:picChg chg="mod">
          <ac:chgData name="Amy Joseph" userId="a7a74f9203105df1" providerId="LiveId" clId="{2CEF330E-13F1-4CCA-91BA-26906AD36092}" dt="2024-03-13T22:26:23.985" v="674" actId="1076"/>
          <ac:picMkLst>
            <pc:docMk/>
            <pc:sldMk cId="4031274677" sldId="261"/>
            <ac:picMk id="13" creationId="{6B3F64CD-4C7C-F35D-723A-5BF6ACF60642}"/>
          </ac:picMkLst>
        </pc:picChg>
        <pc:picChg chg="add mod">
          <ac:chgData name="Amy Joseph" userId="a7a74f9203105df1" providerId="LiveId" clId="{2CEF330E-13F1-4CCA-91BA-26906AD36092}" dt="2024-03-14T10:28:27.625" v="1112" actId="1076"/>
          <ac:picMkLst>
            <pc:docMk/>
            <pc:sldMk cId="4031274677" sldId="261"/>
            <ac:picMk id="22" creationId="{65D08646-5BB5-D735-3912-1D76D90AC1F6}"/>
          </ac:picMkLst>
        </pc:picChg>
      </pc:sldChg>
      <pc:sldChg chg="addSp delSp modSp mod setBg addAnim">
        <pc:chgData name="Amy Joseph" userId="a7a74f9203105df1" providerId="LiveId" clId="{2CEF330E-13F1-4CCA-91BA-26906AD36092}" dt="2024-03-14T08:54:31.133" v="1087" actId="403"/>
        <pc:sldMkLst>
          <pc:docMk/>
          <pc:sldMk cId="2219253218" sldId="262"/>
        </pc:sldMkLst>
        <pc:spChg chg="mod ord">
          <ac:chgData name="Amy Joseph" userId="a7a74f9203105df1" providerId="LiveId" clId="{2CEF330E-13F1-4CCA-91BA-26906AD36092}" dt="2024-03-13T21:17:44.808" v="467" actId="26606"/>
          <ac:spMkLst>
            <pc:docMk/>
            <pc:sldMk cId="2219253218" sldId="262"/>
            <ac:spMk id="2" creationId="{F9C6A553-D5C5-9DAA-0943-E8D74F34F67B}"/>
          </ac:spMkLst>
        </pc:spChg>
        <pc:spChg chg="add mod">
          <ac:chgData name="Amy Joseph" userId="a7a74f9203105df1" providerId="LiveId" clId="{2CEF330E-13F1-4CCA-91BA-26906AD36092}" dt="2024-03-14T08:54:31.133" v="1087" actId="403"/>
          <ac:spMkLst>
            <pc:docMk/>
            <pc:sldMk cId="2219253218" sldId="262"/>
            <ac:spMk id="3" creationId="{D4E0BCB8-B37F-9B30-3916-78D44074FE9C}"/>
          </ac:spMkLst>
        </pc:spChg>
        <pc:spChg chg="add del">
          <ac:chgData name="Amy Joseph" userId="a7a74f9203105df1" providerId="LiveId" clId="{2CEF330E-13F1-4CCA-91BA-26906AD36092}" dt="2024-03-13T21:16:51.821" v="456" actId="26606"/>
          <ac:spMkLst>
            <pc:docMk/>
            <pc:sldMk cId="2219253218" sldId="262"/>
            <ac:spMk id="12" creationId="{DADD1FCA-8ACB-4958-81DD-4CDD6D3E1921}"/>
          </ac:spMkLst>
        </pc:spChg>
        <pc:spChg chg="add del">
          <ac:chgData name="Amy Joseph" userId="a7a74f9203105df1" providerId="LiveId" clId="{2CEF330E-13F1-4CCA-91BA-26906AD36092}" dt="2024-03-13T21:16:51.821" v="456" actId="26606"/>
          <ac:spMkLst>
            <pc:docMk/>
            <pc:sldMk cId="2219253218" sldId="262"/>
            <ac:spMk id="13" creationId="{3C54F4CE-85F0-46ED-80DA-9518C9251AD1}"/>
          </ac:spMkLst>
        </pc:spChg>
        <pc:spChg chg="add del">
          <ac:chgData name="Amy Joseph" userId="a7a74f9203105df1" providerId="LiveId" clId="{2CEF330E-13F1-4CCA-91BA-26906AD36092}" dt="2024-03-13T21:16:51.642" v="455" actId="26606"/>
          <ac:spMkLst>
            <pc:docMk/>
            <pc:sldMk cId="2219253218" sldId="262"/>
            <ac:spMk id="18" creationId="{A8384FB5-9ADC-4DDC-881B-597D56F5B15D}"/>
          </ac:spMkLst>
        </pc:spChg>
        <pc:spChg chg="add del">
          <ac:chgData name="Amy Joseph" userId="a7a74f9203105df1" providerId="LiveId" clId="{2CEF330E-13F1-4CCA-91BA-26906AD36092}" dt="2024-03-13T21:16:51.642" v="455" actId="26606"/>
          <ac:spMkLst>
            <pc:docMk/>
            <pc:sldMk cId="2219253218" sldId="262"/>
            <ac:spMk id="20" creationId="{91E5A9A7-95C6-4F4F-B00E-C82E07FE62EF}"/>
          </ac:spMkLst>
        </pc:spChg>
        <pc:spChg chg="add del">
          <ac:chgData name="Amy Joseph" userId="a7a74f9203105df1" providerId="LiveId" clId="{2CEF330E-13F1-4CCA-91BA-26906AD36092}" dt="2024-03-13T21:16:51.642" v="455" actId="26606"/>
          <ac:spMkLst>
            <pc:docMk/>
            <pc:sldMk cId="2219253218" sldId="262"/>
            <ac:spMk id="22" creationId="{D07DD2DE-F619-49DD-B5E7-03A290FF4ED1}"/>
          </ac:spMkLst>
        </pc:spChg>
        <pc:spChg chg="add del">
          <ac:chgData name="Amy Joseph" userId="a7a74f9203105df1" providerId="LiveId" clId="{2CEF330E-13F1-4CCA-91BA-26906AD36092}" dt="2024-03-13T21:16:51.642" v="455" actId="26606"/>
          <ac:spMkLst>
            <pc:docMk/>
            <pc:sldMk cId="2219253218" sldId="262"/>
            <ac:spMk id="24" creationId="{85149191-5F60-4A28-AAFF-039F96B0F3EC}"/>
          </ac:spMkLst>
        </pc:spChg>
        <pc:spChg chg="add del">
          <ac:chgData name="Amy Joseph" userId="a7a74f9203105df1" providerId="LiveId" clId="{2CEF330E-13F1-4CCA-91BA-26906AD36092}" dt="2024-03-13T21:16:51.642" v="455" actId="26606"/>
          <ac:spMkLst>
            <pc:docMk/>
            <pc:sldMk cId="2219253218" sldId="262"/>
            <ac:spMk id="26" creationId="{F8260ED5-17F7-4158-B241-D51DD4CF1B7E}"/>
          </ac:spMkLst>
        </pc:spChg>
        <pc:spChg chg="add del">
          <ac:chgData name="Amy Joseph" userId="a7a74f9203105df1" providerId="LiveId" clId="{2CEF330E-13F1-4CCA-91BA-26906AD36092}" dt="2024-03-13T21:17:44.808" v="467" actId="26606"/>
          <ac:spMkLst>
            <pc:docMk/>
            <pc:sldMk cId="2219253218" sldId="262"/>
            <ac:spMk id="28" creationId="{22A397E7-BF60-45B2-84C7-B074B76C37A7}"/>
          </ac:spMkLst>
        </pc:spChg>
        <pc:spChg chg="add del">
          <ac:chgData name="Amy Joseph" userId="a7a74f9203105df1" providerId="LiveId" clId="{2CEF330E-13F1-4CCA-91BA-26906AD36092}" dt="2024-03-13T21:17:44.808" v="467" actId="26606"/>
          <ac:spMkLst>
            <pc:docMk/>
            <pc:sldMk cId="2219253218" sldId="262"/>
            <ac:spMk id="29" creationId="{890DEF05-784E-4B61-89E4-04C4ECF4E5A0}"/>
          </ac:spMkLst>
        </pc:spChg>
        <pc:spChg chg="add del">
          <ac:chgData name="Amy Joseph" userId="a7a74f9203105df1" providerId="LiveId" clId="{2CEF330E-13F1-4CCA-91BA-26906AD36092}" dt="2024-03-13T21:17:28.988" v="460" actId="26606"/>
          <ac:spMkLst>
            <pc:docMk/>
            <pc:sldMk cId="2219253218" sldId="262"/>
            <ac:spMk id="35" creationId="{9203DE33-2CD4-4CA8-9AF3-37C3B65133B0}"/>
          </ac:spMkLst>
        </pc:spChg>
        <pc:spChg chg="add del">
          <ac:chgData name="Amy Joseph" userId="a7a74f9203105df1" providerId="LiveId" clId="{2CEF330E-13F1-4CCA-91BA-26906AD36092}" dt="2024-03-13T21:17:28.988" v="460" actId="26606"/>
          <ac:spMkLst>
            <pc:docMk/>
            <pc:sldMk cId="2219253218" sldId="262"/>
            <ac:spMk id="37" creationId="{0AF57B88-1D4C-41FA-A761-EC1DD10C35CB}"/>
          </ac:spMkLst>
        </pc:spChg>
        <pc:spChg chg="add del">
          <ac:chgData name="Amy Joseph" userId="a7a74f9203105df1" providerId="LiveId" clId="{2CEF330E-13F1-4CCA-91BA-26906AD36092}" dt="2024-03-13T21:17:28.988" v="460" actId="26606"/>
          <ac:spMkLst>
            <pc:docMk/>
            <pc:sldMk cId="2219253218" sldId="262"/>
            <ac:spMk id="39" creationId="{D2548F45-5164-4ABB-8212-7F293FDED8D4}"/>
          </ac:spMkLst>
        </pc:spChg>
        <pc:spChg chg="add del">
          <ac:chgData name="Amy Joseph" userId="a7a74f9203105df1" providerId="LiveId" clId="{2CEF330E-13F1-4CCA-91BA-26906AD36092}" dt="2024-03-13T21:17:28.988" v="460" actId="26606"/>
          <ac:spMkLst>
            <pc:docMk/>
            <pc:sldMk cId="2219253218" sldId="262"/>
            <ac:spMk id="41" creationId="{5E81CCFB-7BEF-4186-86FB-D09450B4D02D}"/>
          </ac:spMkLst>
        </pc:spChg>
        <pc:spChg chg="add del">
          <ac:chgData name="Amy Joseph" userId="a7a74f9203105df1" providerId="LiveId" clId="{2CEF330E-13F1-4CCA-91BA-26906AD36092}" dt="2024-03-13T21:17:32.402" v="462" actId="26606"/>
          <ac:spMkLst>
            <pc:docMk/>
            <pc:sldMk cId="2219253218" sldId="262"/>
            <ac:spMk id="43" creationId="{FB5B0058-AF13-4859-B429-4EDDE2A26F7F}"/>
          </ac:spMkLst>
        </pc:spChg>
        <pc:spChg chg="add del">
          <ac:chgData name="Amy Joseph" userId="a7a74f9203105df1" providerId="LiveId" clId="{2CEF330E-13F1-4CCA-91BA-26906AD36092}" dt="2024-03-13T21:17:32.402" v="462" actId="26606"/>
          <ac:spMkLst>
            <pc:docMk/>
            <pc:sldMk cId="2219253218" sldId="262"/>
            <ac:spMk id="44" creationId="{D84C2E9E-0B5D-4B5F-9A1F-70EBDCE39034}"/>
          </ac:spMkLst>
        </pc:spChg>
        <pc:spChg chg="add del">
          <ac:chgData name="Amy Joseph" userId="a7a74f9203105df1" providerId="LiveId" clId="{2CEF330E-13F1-4CCA-91BA-26906AD36092}" dt="2024-03-13T21:17:35.732" v="464" actId="26606"/>
          <ac:spMkLst>
            <pc:docMk/>
            <pc:sldMk cId="2219253218" sldId="262"/>
            <ac:spMk id="46" creationId="{FB5B0058-AF13-4859-B429-4EDDE2A26F7F}"/>
          </ac:spMkLst>
        </pc:spChg>
        <pc:spChg chg="add del">
          <ac:chgData name="Amy Joseph" userId="a7a74f9203105df1" providerId="LiveId" clId="{2CEF330E-13F1-4CCA-91BA-26906AD36092}" dt="2024-03-13T21:17:35.732" v="464" actId="26606"/>
          <ac:spMkLst>
            <pc:docMk/>
            <pc:sldMk cId="2219253218" sldId="262"/>
            <ac:spMk id="47" creationId="{1A89CBBC-7743-43D9-A324-25CB472E9B2E}"/>
          </ac:spMkLst>
        </pc:spChg>
        <pc:spChg chg="add del">
          <ac:chgData name="Amy Joseph" userId="a7a74f9203105df1" providerId="LiveId" clId="{2CEF330E-13F1-4CCA-91BA-26906AD36092}" dt="2024-03-13T21:17:44.644" v="466" actId="26606"/>
          <ac:spMkLst>
            <pc:docMk/>
            <pc:sldMk cId="2219253218" sldId="262"/>
            <ac:spMk id="49" creationId="{FB5B0058-AF13-4859-B429-4EDDE2A26F7F}"/>
          </ac:spMkLst>
        </pc:spChg>
        <pc:spChg chg="add del">
          <ac:chgData name="Amy Joseph" userId="a7a74f9203105df1" providerId="LiveId" clId="{2CEF330E-13F1-4CCA-91BA-26906AD36092}" dt="2024-03-13T21:17:44.644" v="466" actId="26606"/>
          <ac:spMkLst>
            <pc:docMk/>
            <pc:sldMk cId="2219253218" sldId="262"/>
            <ac:spMk id="50" creationId="{D84C2E9E-0B5D-4B5F-9A1F-70EBDCE39034}"/>
          </ac:spMkLst>
        </pc:spChg>
        <pc:spChg chg="add">
          <ac:chgData name="Amy Joseph" userId="a7a74f9203105df1" providerId="LiveId" clId="{2CEF330E-13F1-4CCA-91BA-26906AD36092}" dt="2024-03-13T21:17:44.808" v="467" actId="26606"/>
          <ac:spMkLst>
            <pc:docMk/>
            <pc:sldMk cId="2219253218" sldId="262"/>
            <ac:spMk id="52" creationId="{9203DE33-2CD4-4CA8-9AF3-37C3B65133B0}"/>
          </ac:spMkLst>
        </pc:spChg>
        <pc:spChg chg="add">
          <ac:chgData name="Amy Joseph" userId="a7a74f9203105df1" providerId="LiveId" clId="{2CEF330E-13F1-4CCA-91BA-26906AD36092}" dt="2024-03-13T21:17:44.808" v="467" actId="26606"/>
          <ac:spMkLst>
            <pc:docMk/>
            <pc:sldMk cId="2219253218" sldId="262"/>
            <ac:spMk id="53" creationId="{0AF57B88-1D4C-41FA-A761-EC1DD10C35CB}"/>
          </ac:spMkLst>
        </pc:spChg>
        <pc:spChg chg="add">
          <ac:chgData name="Amy Joseph" userId="a7a74f9203105df1" providerId="LiveId" clId="{2CEF330E-13F1-4CCA-91BA-26906AD36092}" dt="2024-03-13T21:17:44.808" v="467" actId="26606"/>
          <ac:spMkLst>
            <pc:docMk/>
            <pc:sldMk cId="2219253218" sldId="262"/>
            <ac:spMk id="54" creationId="{D2548F45-5164-4ABB-8212-7F293FDED8D4}"/>
          </ac:spMkLst>
        </pc:spChg>
        <pc:spChg chg="add">
          <ac:chgData name="Amy Joseph" userId="a7a74f9203105df1" providerId="LiveId" clId="{2CEF330E-13F1-4CCA-91BA-26906AD36092}" dt="2024-03-13T21:17:44.808" v="467" actId="26606"/>
          <ac:spMkLst>
            <pc:docMk/>
            <pc:sldMk cId="2219253218" sldId="262"/>
            <ac:spMk id="55" creationId="{5E81CCFB-7BEF-4186-86FB-D09450B4D02D}"/>
          </ac:spMkLst>
        </pc:spChg>
        <pc:picChg chg="mod ord">
          <ac:chgData name="Amy Joseph" userId="a7a74f9203105df1" providerId="LiveId" clId="{2CEF330E-13F1-4CCA-91BA-26906AD36092}" dt="2024-03-13T22:40:15.417" v="919" actId="1076"/>
          <ac:picMkLst>
            <pc:docMk/>
            <pc:sldMk cId="2219253218" sldId="262"/>
            <ac:picMk id="5" creationId="{13481A09-A98D-25AB-1184-1A3DAEFB3A06}"/>
          </ac:picMkLst>
        </pc:picChg>
        <pc:cxnChg chg="add del">
          <ac:chgData name="Amy Joseph" userId="a7a74f9203105df1" providerId="LiveId" clId="{2CEF330E-13F1-4CCA-91BA-26906AD36092}" dt="2024-03-13T21:17:44.808" v="467" actId="26606"/>
          <ac:cxnSpMkLst>
            <pc:docMk/>
            <pc:sldMk cId="2219253218" sldId="262"/>
            <ac:cxnSpMk id="30" creationId="{C41BAEC7-F7B0-4224-8B18-8F74B7D87F0B}"/>
          </ac:cxnSpMkLst>
        </pc:cxnChg>
      </pc:sldChg>
      <pc:sldChg chg="addSp delSp modSp mod setBg">
        <pc:chgData name="Amy Joseph" userId="a7a74f9203105df1" providerId="LiveId" clId="{2CEF330E-13F1-4CCA-91BA-26906AD36092}" dt="2024-03-13T22:43:24.048" v="922" actId="26606"/>
        <pc:sldMkLst>
          <pc:docMk/>
          <pc:sldMk cId="4022284272" sldId="263"/>
        </pc:sldMkLst>
        <pc:spChg chg="mod">
          <ac:chgData name="Amy Joseph" userId="a7a74f9203105df1" providerId="LiveId" clId="{2CEF330E-13F1-4CCA-91BA-26906AD36092}" dt="2024-03-13T22:43:24.048" v="922" actId="26606"/>
          <ac:spMkLst>
            <pc:docMk/>
            <pc:sldMk cId="4022284272" sldId="263"/>
            <ac:spMk id="2" creationId="{C000721A-0FF7-FA0D-9488-59E7517AD3B6}"/>
          </ac:spMkLst>
        </pc:spChg>
        <pc:spChg chg="del">
          <ac:chgData name="Amy Joseph" userId="a7a74f9203105df1" providerId="LiveId" clId="{2CEF330E-13F1-4CCA-91BA-26906AD36092}" dt="2024-03-13T20:39:47.579" v="0" actId="931"/>
          <ac:spMkLst>
            <pc:docMk/>
            <pc:sldMk cId="4022284272" sldId="263"/>
            <ac:spMk id="3" creationId="{3F690017-597A-7386-FF16-6DB19082C9ED}"/>
          </ac:spMkLst>
        </pc:spChg>
        <pc:spChg chg="add del">
          <ac:chgData name="Amy Joseph" userId="a7a74f9203105df1" providerId="LiveId" clId="{2CEF330E-13F1-4CCA-91BA-26906AD36092}" dt="2024-03-13T22:43:24.048" v="922" actId="26606"/>
          <ac:spMkLst>
            <pc:docMk/>
            <pc:sldMk cId="4022284272" sldId="263"/>
            <ac:spMk id="10" creationId="{A4AC5506-6312-4701-8D3C-40187889A947}"/>
          </ac:spMkLst>
        </pc:spChg>
        <pc:spChg chg="add">
          <ac:chgData name="Amy Joseph" userId="a7a74f9203105df1" providerId="LiveId" clId="{2CEF330E-13F1-4CCA-91BA-26906AD36092}" dt="2024-03-13T22:43:24.048" v="922" actId="26606"/>
          <ac:spMkLst>
            <pc:docMk/>
            <pc:sldMk cId="4022284272" sldId="263"/>
            <ac:spMk id="15" creationId="{A8384FB5-9ADC-4DDC-881B-597D56F5B15D}"/>
          </ac:spMkLst>
        </pc:spChg>
        <pc:spChg chg="add">
          <ac:chgData name="Amy Joseph" userId="a7a74f9203105df1" providerId="LiveId" clId="{2CEF330E-13F1-4CCA-91BA-26906AD36092}" dt="2024-03-13T22:43:24.048" v="922" actId="26606"/>
          <ac:spMkLst>
            <pc:docMk/>
            <pc:sldMk cId="4022284272" sldId="263"/>
            <ac:spMk id="17" creationId="{1199E1B1-A8C0-4FE8-A5A8-1CB41D69F857}"/>
          </ac:spMkLst>
        </pc:spChg>
        <pc:spChg chg="add">
          <ac:chgData name="Amy Joseph" userId="a7a74f9203105df1" providerId="LiveId" clId="{2CEF330E-13F1-4CCA-91BA-26906AD36092}" dt="2024-03-13T22:43:24.048" v="922" actId="26606"/>
          <ac:spMkLst>
            <pc:docMk/>
            <pc:sldMk cId="4022284272" sldId="263"/>
            <ac:spMk id="19" creationId="{84A8DE83-DE75-4B41-9DB4-A7EC0B0DEC0B}"/>
          </ac:spMkLst>
        </pc:spChg>
        <pc:spChg chg="add">
          <ac:chgData name="Amy Joseph" userId="a7a74f9203105df1" providerId="LiveId" clId="{2CEF330E-13F1-4CCA-91BA-26906AD36092}" dt="2024-03-13T22:43:24.048" v="922" actId="26606"/>
          <ac:spMkLst>
            <pc:docMk/>
            <pc:sldMk cId="4022284272" sldId="263"/>
            <ac:spMk id="21" creationId="{A7009A0A-BEF5-4EAC-AF15-E4F9F002E239}"/>
          </ac:spMkLst>
        </pc:spChg>
        <pc:picChg chg="add mod">
          <ac:chgData name="Amy Joseph" userId="a7a74f9203105df1" providerId="LiveId" clId="{2CEF330E-13F1-4CCA-91BA-26906AD36092}" dt="2024-03-13T22:43:24.048" v="922" actId="26606"/>
          <ac:picMkLst>
            <pc:docMk/>
            <pc:sldMk cId="4022284272" sldId="263"/>
            <ac:picMk id="5" creationId="{ED180DE9-32A4-3345-5C21-62F8AC61E95D}"/>
          </ac:picMkLst>
        </pc:picChg>
      </pc:sldChg>
      <pc:sldChg chg="del">
        <pc:chgData name="Amy Joseph" userId="a7a74f9203105df1" providerId="LiveId" clId="{2CEF330E-13F1-4CCA-91BA-26906AD36092}" dt="2024-03-13T22:48:05.905" v="1057" actId="47"/>
        <pc:sldMkLst>
          <pc:docMk/>
          <pc:sldMk cId="3886717890" sldId="264"/>
        </pc:sldMkLst>
      </pc:sldChg>
      <pc:sldChg chg="addSp delSp modSp add del mod setClrOvrMap">
        <pc:chgData name="Amy Joseph" userId="a7a74f9203105df1" providerId="LiveId" clId="{2CEF330E-13F1-4CCA-91BA-26906AD36092}" dt="2024-03-13T20:56:46.484" v="99" actId="47"/>
        <pc:sldMkLst>
          <pc:docMk/>
          <pc:sldMk cId="200457011" sldId="265"/>
        </pc:sldMkLst>
        <pc:spChg chg="mod">
          <ac:chgData name="Amy Joseph" userId="a7a74f9203105df1" providerId="LiveId" clId="{2CEF330E-13F1-4CCA-91BA-26906AD36092}" dt="2024-03-13T20:56:09.902" v="97" actId="26606"/>
          <ac:spMkLst>
            <pc:docMk/>
            <pc:sldMk cId="200457011" sldId="265"/>
            <ac:spMk id="2" creationId="{01B2C7DE-E163-5DC9-B26F-21D74DF6643A}"/>
          </ac:spMkLst>
        </pc:spChg>
        <pc:spChg chg="mod">
          <ac:chgData name="Amy Joseph" userId="a7a74f9203105df1" providerId="LiveId" clId="{2CEF330E-13F1-4CCA-91BA-26906AD36092}" dt="2024-03-13T20:56:09.902" v="97" actId="26606"/>
          <ac:spMkLst>
            <pc:docMk/>
            <pc:sldMk cId="200457011" sldId="265"/>
            <ac:spMk id="3" creationId="{9A4D84FF-86FB-6631-36A9-BE80FE7346DC}"/>
          </ac:spMkLst>
        </pc:spChg>
        <pc:spChg chg="del">
          <ac:chgData name="Amy Joseph" userId="a7a74f9203105df1" providerId="LiveId" clId="{2CEF330E-13F1-4CCA-91BA-26906AD36092}" dt="2024-03-13T20:56:09.902" v="97" actId="26606"/>
          <ac:spMkLst>
            <pc:docMk/>
            <pc:sldMk cId="200457011" sldId="265"/>
            <ac:spMk id="14" creationId="{9AA72BD9-2C5A-4EDC-931F-5AA08EACA0F3}"/>
          </ac:spMkLst>
        </pc:spChg>
        <pc:spChg chg="del">
          <ac:chgData name="Amy Joseph" userId="a7a74f9203105df1" providerId="LiveId" clId="{2CEF330E-13F1-4CCA-91BA-26906AD36092}" dt="2024-03-13T20:56:09.902" v="97" actId="26606"/>
          <ac:spMkLst>
            <pc:docMk/>
            <pc:sldMk cId="200457011" sldId="265"/>
            <ac:spMk id="16" creationId="{DD3981AC-7B61-4947-BCF3-F7AA7FA385B9}"/>
          </ac:spMkLst>
        </pc:spChg>
        <pc:spChg chg="del">
          <ac:chgData name="Amy Joseph" userId="a7a74f9203105df1" providerId="LiveId" clId="{2CEF330E-13F1-4CCA-91BA-26906AD36092}" dt="2024-03-13T20:56:09.902" v="97" actId="26606"/>
          <ac:spMkLst>
            <pc:docMk/>
            <pc:sldMk cId="200457011" sldId="265"/>
            <ac:spMk id="18" creationId="{55D4142C-5077-457F-A6AD-3FECFDB39685}"/>
          </ac:spMkLst>
        </pc:spChg>
        <pc:spChg chg="del">
          <ac:chgData name="Amy Joseph" userId="a7a74f9203105df1" providerId="LiveId" clId="{2CEF330E-13F1-4CCA-91BA-26906AD36092}" dt="2024-03-13T20:56:09.902" v="97" actId="26606"/>
          <ac:spMkLst>
            <pc:docMk/>
            <pc:sldMk cId="200457011" sldId="265"/>
            <ac:spMk id="20" creationId="{7A5F0580-5EE9-419F-96EE-B6529EF6E7D0}"/>
          </ac:spMkLst>
        </pc:spChg>
        <pc:spChg chg="add">
          <ac:chgData name="Amy Joseph" userId="a7a74f9203105df1" providerId="LiveId" clId="{2CEF330E-13F1-4CCA-91BA-26906AD36092}" dt="2024-03-13T20:56:09.902" v="97" actId="26606"/>
          <ac:spMkLst>
            <pc:docMk/>
            <pc:sldMk cId="200457011" sldId="265"/>
            <ac:spMk id="25" creationId="{A8384FB5-9ADC-4DDC-881B-597D56F5B15D}"/>
          </ac:spMkLst>
        </pc:spChg>
        <pc:spChg chg="add">
          <ac:chgData name="Amy Joseph" userId="a7a74f9203105df1" providerId="LiveId" clId="{2CEF330E-13F1-4CCA-91BA-26906AD36092}" dt="2024-03-13T20:56:09.902" v="97" actId="26606"/>
          <ac:spMkLst>
            <pc:docMk/>
            <pc:sldMk cId="200457011" sldId="265"/>
            <ac:spMk id="27" creationId="{BC05CA36-AD6A-4ABF-9A05-52E5A143D2BB}"/>
          </ac:spMkLst>
        </pc:spChg>
        <pc:spChg chg="add">
          <ac:chgData name="Amy Joseph" userId="a7a74f9203105df1" providerId="LiveId" clId="{2CEF330E-13F1-4CCA-91BA-26906AD36092}" dt="2024-03-13T20:56:09.902" v="97" actId="26606"/>
          <ac:spMkLst>
            <pc:docMk/>
            <pc:sldMk cId="200457011" sldId="265"/>
            <ac:spMk id="29" creationId="{D4331EE8-85A4-4588-8D9E-70E534D477DB}"/>
          </ac:spMkLst>
        </pc:spChg>
        <pc:spChg chg="add">
          <ac:chgData name="Amy Joseph" userId="a7a74f9203105df1" providerId="LiveId" clId="{2CEF330E-13F1-4CCA-91BA-26906AD36092}" dt="2024-03-13T20:56:09.902" v="97" actId="26606"/>
          <ac:spMkLst>
            <pc:docMk/>
            <pc:sldMk cId="200457011" sldId="265"/>
            <ac:spMk id="31" creationId="{49D6C862-61CC-4B46-8080-96583D653BAB}"/>
          </ac:spMkLst>
        </pc:spChg>
        <pc:spChg chg="add">
          <ac:chgData name="Amy Joseph" userId="a7a74f9203105df1" providerId="LiveId" clId="{2CEF330E-13F1-4CCA-91BA-26906AD36092}" dt="2024-03-13T20:56:09.902" v="97" actId="26606"/>
          <ac:spMkLst>
            <pc:docMk/>
            <pc:sldMk cId="200457011" sldId="265"/>
            <ac:spMk id="33" creationId="{E37EECFC-A684-4391-AE85-4CDAF5565F61}"/>
          </ac:spMkLst>
        </pc:spChg>
        <pc:picChg chg="mod ord">
          <ac:chgData name="Amy Joseph" userId="a7a74f9203105df1" providerId="LiveId" clId="{2CEF330E-13F1-4CCA-91BA-26906AD36092}" dt="2024-03-13T20:56:09.902" v="97" actId="26606"/>
          <ac:picMkLst>
            <pc:docMk/>
            <pc:sldMk cId="200457011" sldId="265"/>
            <ac:picMk id="5" creationId="{2264F6BF-E033-FE5F-4642-2F29FF0C21B5}"/>
          </ac:picMkLst>
        </pc:picChg>
      </pc:sldChg>
      <pc:sldChg chg="addSp modSp add mod ord setBg">
        <pc:chgData name="Amy Joseph" userId="a7a74f9203105df1" providerId="LiveId" clId="{2CEF330E-13F1-4CCA-91BA-26906AD36092}" dt="2024-03-14T08:53:45.540" v="1085" actId="20577"/>
        <pc:sldMkLst>
          <pc:docMk/>
          <pc:sldMk cId="1835503168" sldId="265"/>
        </pc:sldMkLst>
        <pc:spChg chg="mod">
          <ac:chgData name="Amy Joseph" userId="a7a74f9203105df1" providerId="LiveId" clId="{2CEF330E-13F1-4CCA-91BA-26906AD36092}" dt="2024-03-13T22:43:52.399" v="949" actId="20577"/>
          <ac:spMkLst>
            <pc:docMk/>
            <pc:sldMk cId="1835503168" sldId="265"/>
            <ac:spMk id="2" creationId="{F9C6A553-D5C5-9DAA-0943-E8D74F34F67B}"/>
          </ac:spMkLst>
        </pc:spChg>
        <pc:spChg chg="add mod">
          <ac:chgData name="Amy Joseph" userId="a7a74f9203105df1" providerId="LiveId" clId="{2CEF330E-13F1-4CCA-91BA-26906AD36092}" dt="2024-03-14T08:53:45.540" v="1085" actId="20577"/>
          <ac:spMkLst>
            <pc:docMk/>
            <pc:sldMk cId="1835503168" sldId="265"/>
            <ac:spMk id="3" creationId="{72E34ED7-DD01-FA66-7C38-F80EF1ADA837}"/>
          </ac:spMkLst>
        </pc:spChg>
      </pc:sldChg>
      <pc:sldChg chg="new del">
        <pc:chgData name="Amy Joseph" userId="a7a74f9203105df1" providerId="LiveId" clId="{2CEF330E-13F1-4CCA-91BA-26906AD36092}" dt="2024-03-14T10:01:52.748" v="1107" actId="47"/>
        <pc:sldMkLst>
          <pc:docMk/>
          <pc:sldMk cId="2822757540" sldId="266"/>
        </pc:sldMkLst>
      </pc:sldChg>
      <pc:sldMasterChg chg="setBg">
        <pc:chgData name="Amy Joseph" userId="a7a74f9203105df1" providerId="LiveId" clId="{2CEF330E-13F1-4CCA-91BA-26906AD36092}" dt="2024-03-13T22:41:44.560" v="920"/>
        <pc:sldMasterMkLst>
          <pc:docMk/>
          <pc:sldMasterMk cId="3374748688" sldId="2147483648"/>
        </pc:sldMasterMkLst>
      </pc:sldMaster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D55E25-9221-DD0D-FD60-09E72608BA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D4BD8DC-5245-C55E-46EF-7A4A66BEF8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D6B084-FC24-CBE2-9303-CF12F7739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5CCACA7-6589-3EF7-B6E6-BED2BB67D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315812-1EAA-5029-65E9-F7B5EEC48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9152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687B4-DA07-84D9-16A1-FDF47DF49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7BE2679-D068-5AF2-1062-4BDE4D3255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BC7770A-E5A8-BAEE-D5AA-061F48181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B89B330-F4F2-64C0-2A43-D6F5CD514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9C502E-DE5F-BD21-8D30-AFD9D889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3477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E81253C-BF4F-3BD9-D68F-B77FC250E3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2C8C8A5-C304-88F6-18D0-8519A2A61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40B35F-2B3C-C085-B28D-95D03E6C2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EFBC73-9FD6-72C5-37B0-27D3D1078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2721D1-F804-E1A4-B397-1E7CB723C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0324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B7F4E2-AAEB-A83F-2A1D-0E184F098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A4DB63-7AEF-EADF-613B-13BC147F0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05053F-66ED-1BE7-1CC3-DE33C4CFF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AECD00-40CB-A079-4F24-DA5614608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C1AB0D8-59DD-CBC9-5A34-47C291DC0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9151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0C349D-068C-26A3-8C0E-0C211D5D0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B5AA0F9-F9E4-C209-6000-02B7066A0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3A8B17-E304-FD86-09EF-A9213BFDE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5018319-2AED-698C-2353-CF1C84F5F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803294-D49A-0904-EB32-A88A365E5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9278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95C971-7FE8-F002-37E0-8FECB6D2D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EA1E4FF-51EE-FA6C-2E4E-F5CEEB02B5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9E9561F-153F-31B5-DD94-ED65306EF6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20C6814-676F-E17A-27F9-CA612F12E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C407AF5-369E-F2DB-67CF-AE407FEA2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CE53A24-2077-1CB2-6DCB-A58425544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6069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0F5D66-F95F-C7CE-C504-DB3151701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EA7B8E6-2500-A131-F3CF-AA0CA5FD6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CCAF11A-BE78-9D3E-61E3-A08F8DAEA6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5F664231-DF50-68B9-37EB-F6E652E384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22F7B9D-70BA-9332-17D4-0C14993676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8C65C60-B87F-C36F-0ACB-9A4D3C296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B0E642F-5307-48C4-2991-D6D4773AD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22C9789-57D4-5170-2FEC-4183BFDF4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9550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E349E1-584F-296A-7480-73D64FED8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AECD1CD-E0C1-3093-E62F-39053829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B618121-2F14-7971-7DD9-82DEE7021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2A48A0B-062E-E526-8ABB-00DA1AC92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805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097862B-FD73-4069-C8D7-C12BA8FCC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F8B61DB-BB2C-903E-B606-A7BA1C171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964877C-4E35-0F01-7B96-23F6FBF31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130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C88A20-3921-A410-3263-EECCFCF0C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8BF905B-3BD5-F767-209F-19EABD21F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11B10DD-2CBA-7CB2-560B-D54B6634CA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1341181-3231-0DA8-44E2-0EC5AE81C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BD7CB07-6728-6FB8-3516-619A5E9CD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8CFBDA6-D9CD-9CEC-CC0B-4B557F477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9378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BA3DB0-5E6C-6785-F0E8-EB5C575D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1D39439D-7185-ED21-A3C2-82F4EDE6E9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40B8789-BB24-3BD9-550D-93042C68FD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280829A-C021-A4B8-8127-7A9AB2BD0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3DA272B-F1E5-5AF9-6666-B2CBDE5F2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02F7D45-250B-BF3F-6EBF-0EEDE731F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4180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A340FD6-1225-24A2-12A2-7DBAA3872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FAA230E-87B4-AB00-B094-814FDFDE1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05C70B2-59D6-7E5E-5913-DDA7D353C0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0030D0-0F2D-43F4-9E56-D8A25D44932B}" type="datetimeFigureOut">
              <a:rPr lang="fr-FR" smtClean="0"/>
              <a:t>20/03/2024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981B76C-8A39-DC96-4A9D-7B95E38FC9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22F4F65-4832-8B60-758F-07AD472D8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CDE98C-F9F9-42DD-8996-0F9B029C69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474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J console desk at a nightclub">
            <a:extLst>
              <a:ext uri="{FF2B5EF4-FFF2-40B4-BE49-F238E27FC236}">
                <a16:creationId xmlns:a16="http://schemas.microsoft.com/office/drawing/2014/main" id="{2264F6BF-E033-FE5F-4642-2F29FF0C21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1B2C7DE-E163-5DC9-B26F-21D74DF66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07023"/>
            <a:ext cx="9144000" cy="2900518"/>
          </a:xfrm>
        </p:spPr>
        <p:txBody>
          <a:bodyPr>
            <a:normAutofit/>
          </a:bodyPr>
          <a:lstStyle/>
          <a:p>
            <a:r>
              <a:rPr lang="fr-FR" sz="7200" dirty="0">
                <a:solidFill>
                  <a:srgbClr val="FFFFFF"/>
                </a:solidFill>
                <a:latin typeface="Harlow Solid Italic" panose="04030604020F02020D02" pitchFamily="82" charset="0"/>
              </a:rPr>
              <a:t>Cap  </a:t>
            </a:r>
            <a:r>
              <a:rPr lang="fr-FR" sz="7200" dirty="0" err="1">
                <a:solidFill>
                  <a:srgbClr val="FFFFFF"/>
                </a:solidFill>
                <a:latin typeface="Harlow Solid Italic" panose="04030604020F02020D02" pitchFamily="82" charset="0"/>
              </a:rPr>
              <a:t>Synth</a:t>
            </a:r>
            <a:endParaRPr lang="fr-FR" sz="7200" dirty="0">
              <a:solidFill>
                <a:srgbClr val="FFFFFF"/>
              </a:solidFill>
              <a:latin typeface="Harlow Solid Italic" panose="04030604020F02020D02" pitchFamily="82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A4D84FF-86FB-6631-36A9-BE80FE734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4" y="5829584"/>
            <a:ext cx="9144000" cy="1098395"/>
          </a:xfrm>
        </p:spPr>
        <p:txBody>
          <a:bodyPr>
            <a:normAutofit/>
          </a:bodyPr>
          <a:lstStyle/>
          <a:p>
            <a:pPr algn="l"/>
            <a:r>
              <a:rPr lang="fr-FR" sz="1400" b="1" dirty="0">
                <a:solidFill>
                  <a:srgbClr val="FFFFFF"/>
                </a:solidFill>
              </a:rPr>
              <a:t>CARPENTIER Clarisse</a:t>
            </a:r>
          </a:p>
          <a:p>
            <a:pPr algn="l"/>
            <a:r>
              <a:rPr lang="fr-FR" sz="1400" b="1" dirty="0">
                <a:solidFill>
                  <a:srgbClr val="FFFFFF"/>
                </a:solidFill>
              </a:rPr>
              <a:t>JOSEPH Amy</a:t>
            </a:r>
          </a:p>
          <a:p>
            <a:pPr algn="l"/>
            <a:r>
              <a:rPr lang="fr-FR" sz="1400" b="1" dirty="0">
                <a:solidFill>
                  <a:srgbClr val="FFFFFF"/>
                </a:solidFill>
              </a:rPr>
              <a:t>PEIP 2</a:t>
            </a:r>
          </a:p>
        </p:txBody>
      </p:sp>
      <p:sp>
        <p:nvSpPr>
          <p:cNvPr id="4" name="Étoile : 5 branches 3">
            <a:extLst>
              <a:ext uri="{FF2B5EF4-FFF2-40B4-BE49-F238E27FC236}">
                <a16:creationId xmlns:a16="http://schemas.microsoft.com/office/drawing/2014/main" id="{5D76FDC0-5F43-B5FF-96AB-1F6BFF38A332}"/>
              </a:ext>
            </a:extLst>
          </p:cNvPr>
          <p:cNvSpPr/>
          <p:nvPr/>
        </p:nvSpPr>
        <p:spPr>
          <a:xfrm>
            <a:off x="5542384" y="3083766"/>
            <a:ext cx="367004" cy="345233"/>
          </a:xfrm>
          <a:prstGeom prst="star5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75FDCBD2-6F97-C4A7-2952-E16B41BF7952}"/>
              </a:ext>
            </a:extLst>
          </p:cNvPr>
          <p:cNvSpPr txBox="1"/>
          <p:nvPr/>
        </p:nvSpPr>
        <p:spPr>
          <a:xfrm>
            <a:off x="2939142" y="1657808"/>
            <a:ext cx="63137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dirty="0">
                <a:solidFill>
                  <a:schemeClr val="bg1"/>
                </a:solidFill>
              </a:rPr>
              <a:t>Soutenance orale de projet Arduino :</a:t>
            </a:r>
          </a:p>
        </p:txBody>
      </p:sp>
    </p:spTree>
    <p:extLst>
      <p:ext uri="{BB962C8B-B14F-4D97-AF65-F5344CB8AC3E}">
        <p14:creationId xmlns:p14="http://schemas.microsoft.com/office/powerpoint/2010/main" val="2627285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J console desk at a nightclub">
            <a:extLst>
              <a:ext uri="{FF2B5EF4-FFF2-40B4-BE49-F238E27FC236}">
                <a16:creationId xmlns:a16="http://schemas.microsoft.com/office/drawing/2014/main" id="{2264F6BF-E033-FE5F-4642-2F29FF0C21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" r="23078" b="909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1B2C7DE-E163-5DC9-B26F-21D74DF664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>
                <a:solidFill>
                  <a:schemeClr val="bg1"/>
                </a:solidFill>
              </a:rPr>
              <a:t>Sommaire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A4D84FF-86FB-6631-36A9-BE80FE734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Motivations, </a:t>
            </a:r>
            <a:r>
              <a:rPr lang="en-US" sz="1700" dirty="0" err="1">
                <a:solidFill>
                  <a:schemeClr val="bg1"/>
                </a:solidFill>
              </a:rPr>
              <a:t>objectifs</a:t>
            </a:r>
            <a:endParaRPr lang="en-US" sz="1700" dirty="0">
              <a:solidFill>
                <a:schemeClr val="bg1"/>
              </a:solidFill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Matériel et son </a:t>
            </a:r>
            <a:r>
              <a:rPr lang="en-US" sz="1700" dirty="0" err="1">
                <a:solidFill>
                  <a:schemeClr val="bg1"/>
                </a:solidFill>
              </a:rPr>
              <a:t>utilisation</a:t>
            </a:r>
            <a:r>
              <a:rPr lang="en-US" sz="1700" dirty="0">
                <a:solidFill>
                  <a:schemeClr val="bg1"/>
                </a:solidFill>
              </a:rPr>
              <a:t>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solidFill>
                  <a:schemeClr val="bg1"/>
                </a:solidFill>
              </a:rPr>
              <a:t>Fonctionnalités</a:t>
            </a:r>
            <a:r>
              <a:rPr lang="en-US" sz="1700" dirty="0">
                <a:solidFill>
                  <a:schemeClr val="bg1"/>
                </a:solidFill>
              </a:rPr>
              <a:t>  et </a:t>
            </a:r>
            <a:r>
              <a:rPr lang="en-US" sz="1700" dirty="0" err="1">
                <a:solidFill>
                  <a:schemeClr val="bg1"/>
                </a:solidFill>
              </a:rPr>
              <a:t>schéma</a:t>
            </a:r>
            <a:endParaRPr lang="en-US" sz="1700" dirty="0">
              <a:solidFill>
                <a:schemeClr val="bg1"/>
              </a:solidFill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 err="1">
                <a:solidFill>
                  <a:schemeClr val="bg1"/>
                </a:solidFill>
              </a:rPr>
              <a:t>Diagramme</a:t>
            </a:r>
            <a:r>
              <a:rPr lang="en-US" sz="1700" dirty="0">
                <a:solidFill>
                  <a:schemeClr val="bg1"/>
                </a:solidFill>
              </a:rPr>
              <a:t> de Gantt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Conclusions, perspectives</a:t>
            </a:r>
          </a:p>
        </p:txBody>
      </p:sp>
    </p:spTree>
    <p:extLst>
      <p:ext uri="{BB962C8B-B14F-4D97-AF65-F5344CB8AC3E}">
        <p14:creationId xmlns:p14="http://schemas.microsoft.com/office/powerpoint/2010/main" val="3013245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428AC11-BFDF-42EF-80FF-717BBF909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C56AF6-38E4-490B-8E2B-1A1037B4ED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2FD26B0-16CE-4AD4-9CE4-A63EBF330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5EFA517-399C-08A6-350C-64630166B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792" y="2945176"/>
            <a:ext cx="2984937" cy="27579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Motivations &amp; objectifs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B9D1C9E-2BB0-09F0-51EB-A6DD0C306691}"/>
              </a:ext>
            </a:extLst>
          </p:cNvPr>
          <p:cNvSpPr txBox="1"/>
          <p:nvPr/>
        </p:nvSpPr>
        <p:spPr>
          <a:xfrm>
            <a:off x="4536425" y="748514"/>
            <a:ext cx="2648183" cy="13617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ts val="1000"/>
              </a:spcBef>
            </a:pPr>
            <a:endParaRPr lang="en-US" sz="700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AE4E154-1131-E774-C3F3-22632DAF9D34}"/>
              </a:ext>
            </a:extLst>
          </p:cNvPr>
          <p:cNvSpPr txBox="1"/>
          <p:nvPr/>
        </p:nvSpPr>
        <p:spPr>
          <a:xfrm>
            <a:off x="7577332" y="1650058"/>
            <a:ext cx="4487054" cy="284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fr-FR" b="1" dirty="0"/>
              <a:t>Objectifs:</a:t>
            </a:r>
          </a:p>
          <a:p>
            <a:pPr algn="r">
              <a:spcAft>
                <a:spcPts val="600"/>
              </a:spcAft>
            </a:pPr>
            <a:r>
              <a:rPr lang="fr-FR" dirty="0"/>
              <a:t>Créer de la </a:t>
            </a:r>
          </a:p>
          <a:p>
            <a:pPr algn="r">
              <a:spcAft>
                <a:spcPts val="600"/>
              </a:spcAft>
            </a:pPr>
            <a:r>
              <a:rPr lang="fr-FR" dirty="0"/>
              <a:t>musique de façon originale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dirty="0"/>
          </a:p>
          <a:p>
            <a:pPr algn="r">
              <a:spcAft>
                <a:spcPts val="600"/>
              </a:spcAft>
            </a:pPr>
            <a:r>
              <a:rPr lang="fr-FR" dirty="0"/>
              <a:t>Créer un instrument tactile </a:t>
            </a:r>
          </a:p>
          <a:p>
            <a:pPr algn="r">
              <a:spcAft>
                <a:spcPts val="600"/>
              </a:spcAft>
            </a:pPr>
            <a:r>
              <a:rPr lang="fr-FR" dirty="0"/>
              <a:t>avec la méthode du </a:t>
            </a:r>
            <a:r>
              <a:rPr lang="fr-FR" i="1" dirty="0"/>
              <a:t>Capacitive </a:t>
            </a:r>
            <a:r>
              <a:rPr lang="fr-FR" i="1" dirty="0" err="1"/>
              <a:t>sensing</a:t>
            </a:r>
            <a:endParaRPr lang="fr-FR" i="1" dirty="0"/>
          </a:p>
          <a:p>
            <a:pPr>
              <a:spcAft>
                <a:spcPts val="600"/>
              </a:spcAft>
            </a:pPr>
            <a:endParaRPr lang="fr-FR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52774F7-636D-A8A1-2116-A7609D11C9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66" b="38550"/>
          <a:stretch/>
        </p:blipFill>
        <p:spPr bwMode="auto">
          <a:xfrm>
            <a:off x="4038603" y="3959816"/>
            <a:ext cx="8153397" cy="2916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A1865323-68A5-F499-02CA-D5FCB47AAD2F}"/>
              </a:ext>
            </a:extLst>
          </p:cNvPr>
          <p:cNvSpPr txBox="1"/>
          <p:nvPr/>
        </p:nvSpPr>
        <p:spPr>
          <a:xfrm>
            <a:off x="4218483" y="182906"/>
            <a:ext cx="4766897" cy="3993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fr-FR" b="1" dirty="0"/>
              <a:t>Motivations:</a:t>
            </a:r>
          </a:p>
          <a:p>
            <a:pPr>
              <a:spcAft>
                <a:spcPts val="600"/>
              </a:spcAft>
            </a:pPr>
            <a:r>
              <a:rPr lang="fr-FR" dirty="0"/>
              <a:t>Projet correspondant à nos personnalités et</a:t>
            </a:r>
          </a:p>
          <a:p>
            <a:pPr>
              <a:spcAft>
                <a:spcPts val="600"/>
              </a:spcAft>
            </a:pPr>
            <a:r>
              <a:rPr lang="fr-FR" dirty="0"/>
              <a:t>en rapport avec nos centres d’intérêt, par</a:t>
            </a:r>
          </a:p>
          <a:p>
            <a:pPr>
              <a:spcAft>
                <a:spcPts val="600"/>
              </a:spcAft>
            </a:pPr>
            <a:r>
              <a:rPr lang="fr-FR" dirty="0"/>
              <a:t>exemple, </a:t>
            </a:r>
            <a:r>
              <a:rPr lang="fr-FR" i="1" u="sng" dirty="0"/>
              <a:t>la musique</a:t>
            </a:r>
          </a:p>
          <a:p>
            <a:pPr>
              <a:spcAft>
                <a:spcPts val="600"/>
              </a:spcAft>
            </a:pPr>
            <a:endParaRPr lang="fr-FR" sz="1050" dirty="0"/>
          </a:p>
          <a:p>
            <a:pPr rtl="0">
              <a:spcBef>
                <a:spcPts val="600"/>
              </a:spcBef>
              <a:spcAft>
                <a:spcPts val="0"/>
              </a:spcAft>
            </a:pPr>
            <a:r>
              <a:rPr lang="fr-FR" dirty="0"/>
              <a:t>Créer un objet divertissant et ludique</a:t>
            </a:r>
          </a:p>
          <a:p>
            <a:pPr rtl="0">
              <a:spcBef>
                <a:spcPts val="600"/>
              </a:spcBef>
              <a:spcAft>
                <a:spcPts val="0"/>
              </a:spcAft>
            </a:pPr>
            <a:r>
              <a:rPr lang="fr-FR" dirty="0"/>
              <a:t>et dynamique </a:t>
            </a:r>
            <a:r>
              <a:rPr lang="fr-FR" sz="1800" b="0" i="0" u="none" strike="noStrike" dirty="0">
                <a:solidFill>
                  <a:srgbClr val="000000"/>
                </a:solidFill>
                <a:effectLst/>
              </a:rPr>
              <a:t>qui</a:t>
            </a:r>
            <a:r>
              <a:rPr lang="fr-FR" dirty="0"/>
              <a:t> </a:t>
            </a:r>
            <a:r>
              <a:rPr lang="fr-FR" sz="1800" b="0" i="0" u="none" strike="noStrike" dirty="0">
                <a:solidFill>
                  <a:srgbClr val="000000"/>
                </a:solidFill>
                <a:effectLst/>
              </a:rPr>
              <a:t>donne envie d’être </a:t>
            </a:r>
          </a:p>
          <a:p>
            <a:pPr rtl="0">
              <a:spcBef>
                <a:spcPts val="600"/>
              </a:spcBef>
              <a:spcAft>
                <a:spcPts val="0"/>
              </a:spcAft>
            </a:pPr>
            <a:r>
              <a:rPr lang="fr-FR" sz="1800" b="0" i="0" u="none" strike="noStrike" dirty="0">
                <a:solidFill>
                  <a:srgbClr val="000000"/>
                </a:solidFill>
                <a:effectLst/>
              </a:rPr>
              <a:t>essayé par tous.</a:t>
            </a:r>
            <a:endParaRPr lang="fr-FR" b="0" dirty="0">
              <a:effectLst/>
            </a:endParaRPr>
          </a:p>
          <a:p>
            <a:br>
              <a:rPr lang="fr-FR" dirty="0"/>
            </a:br>
            <a:endParaRPr lang="fr-FR" dirty="0"/>
          </a:p>
          <a:p>
            <a:pPr>
              <a:spcAft>
                <a:spcPts val="600"/>
              </a:spcAft>
            </a:pPr>
            <a:endParaRPr lang="fr-FR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8015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>
            <a:extLst>
              <a:ext uri="{FF2B5EF4-FFF2-40B4-BE49-F238E27FC236}">
                <a16:creationId xmlns:a16="http://schemas.microsoft.com/office/drawing/2014/main" id="{FD451EE1-06AB-4684-8B7A-59133962C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1417" y="2121408"/>
            <a:ext cx="2615184" cy="2615184"/>
          </a:xfrm>
          <a:prstGeom prst="ellipse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402D69F-ABEF-47E0-B154-C6656A2B3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7181" y="802767"/>
            <a:ext cx="7324344" cy="4937760"/>
          </a:xfrm>
          <a:prstGeom prst="rect">
            <a:avLst/>
          </a:prstGeom>
          <a:solidFill>
            <a:srgbClr val="FFFFFF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5C10CA3-018B-B59C-0446-E9C8E128A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9732" y="1107946"/>
            <a:ext cx="2752725" cy="143192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D70A6F7-DC52-0C01-5FC4-4AD4EC6C7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9732" y="3075780"/>
            <a:ext cx="2128838" cy="212883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5B9757E-18AA-DD05-EB50-47B411C631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5337" y="1039559"/>
            <a:ext cx="1781175" cy="116840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8363F7E1-DC85-5C0C-59C1-8D5F0CCAC6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8831" y="2590007"/>
            <a:ext cx="1781175" cy="1652588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0F498E9-6A59-5101-6B7C-3BAC22B3CD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8916" y="4140199"/>
            <a:ext cx="493713" cy="131286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CCBA4D7-40D1-178D-52B0-8430364DF9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6874" y="4283584"/>
            <a:ext cx="1235075" cy="1312863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96670D59-0A83-B076-0EA2-61855E7474E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42724" y="937419"/>
            <a:ext cx="1652588" cy="1652588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6B3F64CD-4C7C-F35D-723A-5BF6ACF6064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57872" y="2615406"/>
            <a:ext cx="2055813" cy="2128838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8AC10AF-D872-F910-70A8-060D6155B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09" y="2286000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Matériel et son utilisation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8C357C0-EB32-3F1B-606A-A48EA1F5305C}"/>
              </a:ext>
            </a:extLst>
          </p:cNvPr>
          <p:cNvSpPr txBox="1"/>
          <p:nvPr/>
        </p:nvSpPr>
        <p:spPr>
          <a:xfrm>
            <a:off x="7626142" y="5314562"/>
            <a:ext cx="1333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</a:rPr>
              <a:t>Serial MP3 Player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DB4F9F5-17B7-18C1-C057-5C5C80194F38}"/>
              </a:ext>
            </a:extLst>
          </p:cNvPr>
          <p:cNvSpPr txBox="1"/>
          <p:nvPr/>
        </p:nvSpPr>
        <p:spPr>
          <a:xfrm>
            <a:off x="7934748" y="788740"/>
            <a:ext cx="108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</a:rPr>
              <a:t>16 capsules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D274864-85A7-E85F-D2BB-71BB68472A31}"/>
              </a:ext>
            </a:extLst>
          </p:cNvPr>
          <p:cNvSpPr txBox="1"/>
          <p:nvPr/>
        </p:nvSpPr>
        <p:spPr>
          <a:xfrm>
            <a:off x="4897013" y="2551129"/>
            <a:ext cx="15715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</a:rPr>
              <a:t>Arduino MEGA 2560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0F909F4C-609B-95B0-2DA2-C8EFC1C2B7AC}"/>
              </a:ext>
            </a:extLst>
          </p:cNvPr>
          <p:cNvSpPr txBox="1"/>
          <p:nvPr/>
        </p:nvSpPr>
        <p:spPr>
          <a:xfrm>
            <a:off x="6909022" y="2471339"/>
            <a:ext cx="16525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</a:rPr>
              <a:t>Amplificateur audio 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F026C256-9E1F-2D6A-E705-00242992D637}"/>
              </a:ext>
            </a:extLst>
          </p:cNvPr>
          <p:cNvSpPr txBox="1"/>
          <p:nvPr/>
        </p:nvSpPr>
        <p:spPr>
          <a:xfrm>
            <a:off x="9800348" y="4598092"/>
            <a:ext cx="12350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</a:rPr>
              <a:t>Alimentation 5V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0320FC4-FACC-34A1-49DB-F5E496B396BD}"/>
              </a:ext>
            </a:extLst>
          </p:cNvPr>
          <p:cNvSpPr txBox="1"/>
          <p:nvPr/>
        </p:nvSpPr>
        <p:spPr>
          <a:xfrm>
            <a:off x="6237366" y="3856186"/>
            <a:ext cx="108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</a:rPr>
              <a:t>3 boutons</a:t>
            </a: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4FF572D-CF6A-3013-BFFD-162228748FDE}"/>
              </a:ext>
            </a:extLst>
          </p:cNvPr>
          <p:cNvSpPr txBox="1"/>
          <p:nvPr/>
        </p:nvSpPr>
        <p:spPr>
          <a:xfrm>
            <a:off x="4733797" y="5066118"/>
            <a:ext cx="14191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</a:rPr>
              <a:t>2 haut-parleurs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30E283AA-4736-3CF2-C6E0-D611F45D53F5}"/>
              </a:ext>
            </a:extLst>
          </p:cNvPr>
          <p:cNvSpPr txBox="1"/>
          <p:nvPr/>
        </p:nvSpPr>
        <p:spPr>
          <a:xfrm>
            <a:off x="9842185" y="978973"/>
            <a:ext cx="108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</a:rPr>
              <a:t>Ecran OLED</a:t>
            </a:r>
          </a:p>
        </p:txBody>
      </p:sp>
      <p:pic>
        <p:nvPicPr>
          <p:cNvPr id="22" name="Image 21">
            <a:extLst>
              <a:ext uri="{FF2B5EF4-FFF2-40B4-BE49-F238E27FC236}">
                <a16:creationId xmlns:a16="http://schemas.microsoft.com/office/drawing/2014/main" id="{65D08646-5BB5-D735-3912-1D76D90AC1F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flipV="1">
            <a:off x="9403992" y="5163698"/>
            <a:ext cx="1736047" cy="209372"/>
          </a:xfrm>
          <a:prstGeom prst="rect">
            <a:avLst/>
          </a:prstGeom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DFCA4432-2D9F-24E7-F000-6C1F025E9FE2}"/>
              </a:ext>
            </a:extLst>
          </p:cNvPr>
          <p:cNvSpPr txBox="1"/>
          <p:nvPr/>
        </p:nvSpPr>
        <p:spPr>
          <a:xfrm>
            <a:off x="9701022" y="5381751"/>
            <a:ext cx="1333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solidFill>
                  <a:schemeClr val="bg1"/>
                </a:solidFill>
              </a:rPr>
              <a:t>LED</a:t>
            </a:r>
          </a:p>
        </p:txBody>
      </p:sp>
    </p:spTree>
    <p:extLst>
      <p:ext uri="{BB962C8B-B14F-4D97-AF65-F5344CB8AC3E}">
        <p14:creationId xmlns:p14="http://schemas.microsoft.com/office/powerpoint/2010/main" val="4031274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texte, capture d’écran, diagramme, circuit&#10;&#10;Description générée automatiquement">
            <a:extLst>
              <a:ext uri="{FF2B5EF4-FFF2-40B4-BE49-F238E27FC236}">
                <a16:creationId xmlns:a16="http://schemas.microsoft.com/office/drawing/2014/main" id="{13481A09-A98D-25AB-1184-1A3DAEFB3A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23" b="1"/>
          <a:stretch/>
        </p:blipFill>
        <p:spPr>
          <a:xfrm>
            <a:off x="4071247" y="10"/>
            <a:ext cx="8160026" cy="6875809"/>
          </a:xfrm>
          <a:prstGeom prst="rect">
            <a:avLst/>
          </a:prstGeom>
        </p:spPr>
      </p:pic>
      <p:sp>
        <p:nvSpPr>
          <p:cNvPr id="55" name="Freeform: Shape 40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9C6A553-D5C5-9DAA-0943-E8D74F34F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473" y="2950387"/>
            <a:ext cx="3052293" cy="3531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 dirty="0" err="1">
                <a:solidFill>
                  <a:srgbClr val="FFFFFF"/>
                </a:solidFill>
              </a:rPr>
              <a:t>Fonctions</a:t>
            </a:r>
            <a:r>
              <a:rPr lang="en-US" sz="4000" dirty="0">
                <a:solidFill>
                  <a:srgbClr val="FFFFFF"/>
                </a:solidFill>
              </a:rPr>
              <a:t> et </a:t>
            </a:r>
            <a:r>
              <a:rPr lang="en-US" sz="4000" dirty="0" err="1">
                <a:solidFill>
                  <a:srgbClr val="FFFFFF"/>
                </a:solidFill>
              </a:rPr>
              <a:t>schéma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4E0BCB8-B37F-9B30-3916-78D44074FE9C}"/>
              </a:ext>
            </a:extLst>
          </p:cNvPr>
          <p:cNvSpPr txBox="1"/>
          <p:nvPr/>
        </p:nvSpPr>
        <p:spPr>
          <a:xfrm>
            <a:off x="198761" y="460892"/>
            <a:ext cx="36389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Fonctions :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2 modes d’utilisation 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chemeClr val="bg1"/>
                </a:solidFill>
              </a:rPr>
              <a:t>Mode instrument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dirty="0">
                <a:solidFill>
                  <a:schemeClr val="bg1"/>
                </a:solidFill>
              </a:rPr>
              <a:t>Mode guidé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9253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000721A-0FF7-FA0D-9488-59E7517A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Diagramme de Gantt</a:t>
            </a:r>
          </a:p>
        </p:txBody>
      </p:sp>
      <p:pic>
        <p:nvPicPr>
          <p:cNvPr id="5" name="Espace réservé du contenu 4" descr="Une image contenant texte, Police, ligne, nombre&#10;&#10;Description générée automatiquement">
            <a:extLst>
              <a:ext uri="{FF2B5EF4-FFF2-40B4-BE49-F238E27FC236}">
                <a16:creationId xmlns:a16="http://schemas.microsoft.com/office/drawing/2014/main" id="{ED180DE9-32A4-3345-5C21-62F8AC61E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25" y="2238371"/>
            <a:ext cx="11327549" cy="390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284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 4" descr="Une image contenant texte, capture d’écran, diagramme, circuit&#10;&#10;Description générée automatiquement">
            <a:extLst>
              <a:ext uri="{FF2B5EF4-FFF2-40B4-BE49-F238E27FC236}">
                <a16:creationId xmlns:a16="http://schemas.microsoft.com/office/drawing/2014/main" id="{13481A09-A98D-25AB-1184-1A3DAEFB3A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21" b="-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9C6A553-D5C5-9DAA-0943-E8D74F34F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115219"/>
            <a:ext cx="550544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Conclusions et perspectives</a:t>
            </a:r>
          </a:p>
        </p:txBody>
      </p:sp>
      <p:cxnSp>
        <p:nvCxnSpPr>
          <p:cNvPr id="30" name="Straight Connector 21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72E34ED7-DD01-FA66-7C38-F80EF1ADA837}"/>
              </a:ext>
            </a:extLst>
          </p:cNvPr>
          <p:cNvSpPr txBox="1"/>
          <p:nvPr/>
        </p:nvSpPr>
        <p:spPr>
          <a:xfrm>
            <a:off x="728663" y="3904711"/>
            <a:ext cx="31805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Axes d’amélioration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Qualité du 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Compléter le mode guidé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Plus grand écran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Ajouter une batterie 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5503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hème Office">
  <a:themeElements>
    <a:clrScheme name="Rouge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</TotalTime>
  <Words>148</Words>
  <Application>Microsoft Office PowerPoint</Application>
  <PresentationFormat>Grand écran</PresentationFormat>
  <Paragraphs>50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Harlow Solid Italic</vt:lpstr>
      <vt:lpstr>Wingdings</vt:lpstr>
      <vt:lpstr>Thème Office</vt:lpstr>
      <vt:lpstr>Cap  Synth</vt:lpstr>
      <vt:lpstr>Sommaire</vt:lpstr>
      <vt:lpstr>Motivations &amp; objectifs</vt:lpstr>
      <vt:lpstr>Matériel et son utilisation</vt:lpstr>
      <vt:lpstr>Fonctions et schéma</vt:lpstr>
      <vt:lpstr>Diagramme de Gantt</vt:lpstr>
      <vt:lpstr>Conclusions et perspectives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 Synth</dc:title>
  <dc:creator>Clarisse Carpentier</dc:creator>
  <cp:lastModifiedBy>Amy Joseph</cp:lastModifiedBy>
  <cp:revision>1</cp:revision>
  <dcterms:created xsi:type="dcterms:W3CDTF">2024-03-13T17:00:28Z</dcterms:created>
  <dcterms:modified xsi:type="dcterms:W3CDTF">2024-03-20T22:07:51Z</dcterms:modified>
</cp:coreProperties>
</file>

<file path=docProps/thumbnail.jpeg>
</file>